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902BF-8BB8-4262-ACB7-2797C5D5C841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327EA-456E-439A-95B5-B135E0DE7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254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902BF-8BB8-4262-ACB7-2797C5D5C841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327EA-456E-439A-95B5-B135E0DE7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661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902BF-8BB8-4262-ACB7-2797C5D5C841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327EA-456E-439A-95B5-B135E0DE7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558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902BF-8BB8-4262-ACB7-2797C5D5C841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327EA-456E-439A-95B5-B135E0DE7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37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902BF-8BB8-4262-ACB7-2797C5D5C841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327EA-456E-439A-95B5-B135E0DE7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481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902BF-8BB8-4262-ACB7-2797C5D5C841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327EA-456E-439A-95B5-B135E0DE7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788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902BF-8BB8-4262-ACB7-2797C5D5C841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327EA-456E-439A-95B5-B135E0DE7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605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902BF-8BB8-4262-ACB7-2797C5D5C841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327EA-456E-439A-95B5-B135E0DE7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622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902BF-8BB8-4262-ACB7-2797C5D5C841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327EA-456E-439A-95B5-B135E0DE7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336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902BF-8BB8-4262-ACB7-2797C5D5C841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327EA-456E-439A-95B5-B135E0DE7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785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902BF-8BB8-4262-ACB7-2797C5D5C841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327EA-456E-439A-95B5-B135E0DE7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937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902BF-8BB8-4262-ACB7-2797C5D5C841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327EA-456E-439A-95B5-B135E0DE7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407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7 января – Рождество Христово  Сегодня будет Рождество, Весь город в ожиданье тайны, Он дремлет в инее хрустальном И ждёт: свершится волшебство. Автор: М. Ю. Лермонтов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221" y="502502"/>
            <a:ext cx="7629113" cy="572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00903" y="2165684"/>
            <a:ext cx="5117431" cy="405865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Волна 4"/>
          <p:cNvSpPr/>
          <p:nvPr/>
        </p:nvSpPr>
        <p:spPr>
          <a:xfrm>
            <a:off x="4717471" y="2356731"/>
            <a:ext cx="4684294" cy="298383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РОЖДЕСТВО СТУЧИТСЯ 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В ДВЕРЬ</a:t>
            </a:r>
            <a:endParaRPr lang="ru-RU" sz="3200" b="1" i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953728" y="5106859"/>
            <a:ext cx="2105890" cy="8495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4 «Б» класс 04.01.2021г.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623816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огда-то Рождество Христово начинали праздновать 6 января. Пока мама готовила праздничный ужин из 12 блюд, дети ждали появления первой звезды. Как только она появлялась в небе, начинался Сочельник. Тогда отец вносил в дом сено. Хозяйка стелила его на стол. (Ведь именно на сено положили маленького Иисуса!) Из этого сена делали гнёздышко, в которое ставили горшок с кутьёй.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564" y="531380"/>
            <a:ext cx="6918710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038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Перед ужином зажигали восковую свечу и все вместе вслух молились. Радостно и торжественно было в этот момент. И только после молитвы можно было начинать ужин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948" y="240632"/>
            <a:ext cx="665961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331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После домашнего Сочельника дети шли к своим крёстным родителям. Это была их святая обязанность. Малыши несли ужин (кутью, хлеб-соль, калачи), а крёстные с нетерпением ждали маленьких крестников. Они угощали их, дарили конфеты, деньги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616" y="325841"/>
            <a:ext cx="7006858" cy="628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162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Рождество — это тихий, спокойный семейный праздник. И сегодня не так важно, являешься ты верующим, сочувствующим или даже неверующим, — пусть этот праздник в кругу семьи и близких людей будет для всех светлым и радостным. Счастливого Рождества!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071" y="0"/>
            <a:ext cx="6096000" cy="665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973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05655" cy="552305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Ребята, вспомните, кто первым оповестил мир о рождении Христа? Правильно, Ангел. Предлагаю всем сделать семейного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Ангелочка. Посмотрите видео-урок и приступайте к работе. Присылайте фото своих работ.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777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1688" y="1285636"/>
            <a:ext cx="3471862" cy="61721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764" y="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Работы учащихся 4 «Б» класса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4521" t="20979" r="24026" b="39861"/>
          <a:stretch/>
        </p:blipFill>
        <p:spPr>
          <a:xfrm>
            <a:off x="74344" y="1177636"/>
            <a:ext cx="3808019" cy="51261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80546">
            <a:off x="3554466" y="1397244"/>
            <a:ext cx="5345120" cy="4686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0240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8561" t="19926"/>
          <a:stretch/>
        </p:blipFill>
        <p:spPr>
          <a:xfrm>
            <a:off x="49217" y="236493"/>
            <a:ext cx="4117256" cy="4807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0778" y="236493"/>
            <a:ext cx="4163574" cy="5551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15474" t="26451" r="22627" b="24966"/>
          <a:stretch/>
        </p:blipFill>
        <p:spPr>
          <a:xfrm>
            <a:off x="3422074" y="1429436"/>
            <a:ext cx="4951994" cy="5182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2597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121" t="24943" r="55252" b="51420"/>
          <a:stretch/>
        </p:blipFill>
        <p:spPr>
          <a:xfrm>
            <a:off x="374072" y="221671"/>
            <a:ext cx="5073627" cy="5001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b="35632"/>
          <a:stretch/>
        </p:blipFill>
        <p:spPr>
          <a:xfrm>
            <a:off x="5735782" y="568035"/>
            <a:ext cx="5397645" cy="6176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2650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Рождество — праздник в честь рождения Иисуса Христа. Празднуют его 6 января. Ночь накануне Рождества считается волшебной. Если загадать желание и попросить Бога, оно осуществится. Только желание должно быть обязательно добрым и мудрым. Доброте и мудрости учил людей Иисус Христос.  Знаете, как он родился? Эта история очень интересная...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936" y="617517"/>
            <a:ext cx="7132466" cy="572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686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Чудо Рождества — в том, что первый и единый раз непорочная Дева родила Ребёнка. О рождении Иисуса Сына Божьего весть принёс Ангел. Мария и её суженый Иосиф с нетерпением ждали Божье дитя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301" y="917410"/>
            <a:ext cx="7355980" cy="551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494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В тот год римский император Август захотел узнать, сколько людей живёт в его стране. Он приказал всем жителям пойти на перепись. Мария с Иосифом отправились в город Вифлеем. Шли они долго, уже приближалась ночь. Пришлось искать ночлег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059" y="702403"/>
            <a:ext cx="7599012" cy="569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662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Рядом нашли только пещеру — вертеп, куда в плохую погоду пастухи загоняли свои отары. Там и заночевали. Именно в ту ночь у Марии родился Сын. Она завернула Мессию (Спасителя) в подол и положила в ясли с сеном. 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9" r="14508" b="34100"/>
          <a:stretch/>
        </p:blipFill>
        <p:spPr bwMode="auto">
          <a:xfrm>
            <a:off x="3657600" y="147504"/>
            <a:ext cx="4748464" cy="495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57600" y="5101389"/>
            <a:ext cx="4748464" cy="175661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Рядом нашли только пещеру — вертеп, куда в плохую погоду пастухи загоняли свои отары. Там и заночевали. Именно в ту ночь у Марии родился Сын. Она завернула Мессию (Спасителя) в подол и положила в ясли с сеном.</a:t>
            </a:r>
          </a:p>
        </p:txBody>
      </p:sp>
    </p:spTree>
    <p:extLst>
      <p:ext uri="{BB962C8B-B14F-4D97-AF65-F5344CB8AC3E}">
        <p14:creationId xmlns:p14="http://schemas.microsoft.com/office/powerpoint/2010/main" val="135532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! Неподалеку стерегли свою отару пастухи. Вдруг они увидели яркий свет. К ним с небес спустился Ангел:  -Не бойтесь! Я принёс вам добрую весть. По всему миру разнеслась новость! Бог послал Своего Сына на землю, чтобы избавить людей от грехов. Пойдите в Вифлием. Там вы увидите Его , спелёнанного в яслях. 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3"/>
          <a:stretch/>
        </p:blipFill>
        <p:spPr bwMode="auto">
          <a:xfrm>
            <a:off x="3930316" y="426886"/>
            <a:ext cx="7363326" cy="615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60884" y="426886"/>
            <a:ext cx="4604084" cy="615037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Неподалеку стерегли свою отару пастухи. Вдруг они увидели яркий свет. К ним с небес спустился Ангел: -Не бойтесь! Я принёс вам добрую весть. По всему миру разнеслась новость! Бог послал Своего Сына на землю, чтобы избавить людей от грехов. Пойдите в Вифлием. Там вы увидите Его  в яслях.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17080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В небесах в этот момент появилось множество ангелов. Они славили Бога пением: « Слава Богу на небесах, и на земле мир, а людям добрая воля » . Всё вокруг светилось. Когда же ангелы вернулись на небеса, землю снова окутала тьма.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936" y="581890"/>
            <a:ext cx="7528956" cy="600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138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Второй вестью о рождении Сына Божьего была звезда. Она появилась в небе и была самой яркой. Её увидели восточные мудрецы — волхвы. Они догадались, что звезда — предвестница истинного чуда. И тогда решили пойти за ней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276" y="352926"/>
            <a:ext cx="6096000" cy="520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59242" y="352926"/>
            <a:ext cx="4363453" cy="521368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Второй вестью о рождении Сына Божьего была звезда. Она появилась в небе и была самой яркой. Её увидели восточные мудрецы — волхвы. Они догадались, что звезда — предвестница истинного чуда. И тогда решили пойти за ней.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43177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Удивительная звезда привела их к Иисусу. Они увидели Марию с Ребёнком на руках и подарили Младенцу подарки: золото, ладан и миро. А потом назвали Его Царём Неба и Земли. Так родился Иисус Христос, Сын Божий, Спаситель мира.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669" y="352719"/>
            <a:ext cx="7410203" cy="608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0147" y="352719"/>
            <a:ext cx="3655725" cy="608016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Удивительная звезда привела их к Иисусу. Они увидели Марию с Ребёнком на руках и подарили Младенцу подарки: золото, ладан и миро. А потом назвали Его Царём Неба и Земли. Так родился Иисус Христос, Сын Божий, Спаситель мира.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891583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TM02900722[[fn=Ион (конференц-зал)]]</Template>
  <TotalTime>46</TotalTime>
  <Words>242</Words>
  <Application>Microsoft Office PowerPoint</Application>
  <PresentationFormat>Широкоэкранный</PresentationFormat>
  <Paragraphs>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Book Antiqua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Ребята, вспомните, кто первым оповестил мир о рождении Христа? Правильно, Ангел. Предлагаю всем сделать семейного Ангелочка. Посмотрите видео-урок и приступайте к работе. Присылайте фото своих работ.</vt:lpstr>
      <vt:lpstr>Работы учащихся 4 «Б» класса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27</dc:creator>
  <cp:lastModifiedBy>29</cp:lastModifiedBy>
  <cp:revision>6</cp:revision>
  <dcterms:created xsi:type="dcterms:W3CDTF">2020-12-30T06:17:01Z</dcterms:created>
  <dcterms:modified xsi:type="dcterms:W3CDTF">2021-01-04T11:37:43Z</dcterms:modified>
</cp:coreProperties>
</file>