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62" r:id="rId3"/>
    <p:sldId id="260" r:id="rId4"/>
    <p:sldId id="263" r:id="rId5"/>
    <p:sldId id="267" r:id="rId6"/>
    <p:sldId id="261" r:id="rId7"/>
    <p:sldId id="264" r:id="rId8"/>
    <p:sldId id="266" r:id="rId9"/>
    <p:sldId id="268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03CFC4-6BF0-4C00-97F5-050663C8A742}">
          <p14:sldIdLst>
            <p14:sldId id="269"/>
            <p14:sldId id="262"/>
            <p14:sldId id="260"/>
            <p14:sldId id="263"/>
            <p14:sldId id="267"/>
            <p14:sldId id="261"/>
            <p14:sldId id="264"/>
            <p14:sldId id="266"/>
            <p14:sldId id="268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A59B5F"/>
    <a:srgbClr val="9900FF"/>
    <a:srgbClr val="008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5" autoAdjust="0"/>
  </p:normalViewPr>
  <p:slideViewPr>
    <p:cSldViewPr>
      <p:cViewPr varScale="1">
        <p:scale>
          <a:sx n="80" d="100"/>
          <a:sy n="80" d="100"/>
        </p:scale>
        <p:origin x="84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F0CE9-ABB6-44EF-B8A0-DFC67BB55222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A32A1-DDDC-473D-B5D5-8641548B3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5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A32A1-DDDC-473D-B5D5-8641548B30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6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A32A1-DDDC-473D-B5D5-8641548B30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0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0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9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8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0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7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6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7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9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0DBF-E261-4C85-8D14-0862B5560D1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A284-2573-408A-AAF1-E9E6A013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2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ождество, Рождественская Е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620688"/>
            <a:ext cx="45365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Добрый день, дорогие ребята!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Вас приветствую я,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Ирина Анатольевна- школьный библиотекарь.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Сегодня, накануне новогодних праздников, мы вспомним сказки,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</a:rPr>
              <a:t>оговорим с вами о добре, о добрых поступках. И, конечно же, сами совершим добрый поступок. Ведь недаром наше мероприятие называется </a:t>
            </a:r>
          </a:p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«Жизнь дана на добрые дела!»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</a:rPr>
              <a:t> 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7-конечная звезда 2"/>
          <p:cNvSpPr/>
          <p:nvPr/>
        </p:nvSpPr>
        <p:spPr>
          <a:xfrm>
            <a:off x="-15534" y="0"/>
            <a:ext cx="2483768" cy="155679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1-2 класс 29.12.2020г.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1043608" y="116632"/>
            <a:ext cx="6696744" cy="1440160"/>
          </a:xfrm>
          <a:prstGeom prst="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Работы детей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238" b="35752"/>
          <a:stretch/>
        </p:blipFill>
        <p:spPr>
          <a:xfrm>
            <a:off x="185314" y="1556792"/>
            <a:ext cx="3003726" cy="32669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628800"/>
            <a:ext cx="2876242" cy="3834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495" y="2444892"/>
            <a:ext cx="3187697" cy="4250262"/>
          </a:xfrm>
          <a:prstGeom prst="rect">
            <a:avLst/>
          </a:prstGeom>
        </p:spPr>
      </p:pic>
      <p:sp>
        <p:nvSpPr>
          <p:cNvPr id="6" name="Блок-схема: перфолента 5"/>
          <p:cNvSpPr/>
          <p:nvPr/>
        </p:nvSpPr>
        <p:spPr>
          <a:xfrm>
            <a:off x="4717104" y="5700202"/>
            <a:ext cx="2303168" cy="1159357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Подойницин Елисей, 2 «г» класс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7621681" y="4601944"/>
            <a:ext cx="1440160" cy="1379257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Барабанова Виктория,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2 «г» класс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02874" y="4258956"/>
            <a:ext cx="2376264" cy="981508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Танкова София,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2»б» класс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66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095" y="2838745"/>
            <a:ext cx="3005826" cy="40077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454" y="17476"/>
            <a:ext cx="3672408" cy="3672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32656"/>
            <a:ext cx="2850654" cy="3800872"/>
          </a:xfrm>
          <a:prstGeom prst="rect">
            <a:avLst/>
          </a:prstGeom>
        </p:spPr>
      </p:pic>
      <p:sp>
        <p:nvSpPr>
          <p:cNvPr id="7" name="Блок-схема: перфолента 6"/>
          <p:cNvSpPr/>
          <p:nvPr/>
        </p:nvSpPr>
        <p:spPr>
          <a:xfrm>
            <a:off x="323528" y="4133528"/>
            <a:ext cx="1872208" cy="1095672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Согомонян Ира, 1 «а» класс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5294176" y="5762328"/>
            <a:ext cx="1872208" cy="1095672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Лотков Артем,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2 «в» класс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6991654" y="3570938"/>
            <a:ext cx="1872208" cy="1095672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Елисеева Аня,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1 «а» класс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3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" y="11254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7516" y="145791"/>
            <a:ext cx="3888432" cy="382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Ребята, мы все любим сказки. А вы заметили, 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сказках добро всегда побеждает зло? А еще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обро всегда получает награду за свои поступки. Предлагаю вспомнить любимые сказки и подумать, какие герои добрые, а какие злые.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Работа\клипарты\клипарт дети\463dcfd185f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7916" y="3122110"/>
            <a:ext cx="2396894" cy="374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7516" y="62068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7034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герои сказок строго подразделяются на положительных и отрицательных. </a:t>
            </a:r>
          </a:p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Положительные герои: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Иванушка-дурачок, Иван-царевич, Иван-крестьянский сын, Василиса Премудрая, Елена Прекрасная, Марья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Моревна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Вспомните, кто еще в ваших любимых сказках положительный, добрый герой?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Работа\клипарты\клипарт сказочные герои\0_8f0c1_abe14866_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493698"/>
            <a:ext cx="1761549" cy="44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Работа\клипарты\клипарт сказочные герои\0_8f0c0_d8b57ec4_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444" y="3157720"/>
            <a:ext cx="2492556" cy="3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cuments and Settings\Admin\Рабочий стол\Сказки\63370467_1283114898_4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520536"/>
            <a:ext cx="1889592" cy="423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0" y="-5566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3492" y="260648"/>
            <a:ext cx="36556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вы заметили, что положительным героям в сказках всегда помогают силы природы, позволяя справиться с трудными задачами, возникшими на их пути? То ветер, то месяц, то речка или дерево. Помните такие сказки?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033" name="Picture 9" descr="K:\клипарты\клипарт солнце, луна\264741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8019">
            <a:off x="-86367" y="2038172"/>
            <a:ext cx="2414321" cy="19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Работа\клипарты\клипарт солнце\3e2303bbc6e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6351" y="1700808"/>
            <a:ext cx="2367737" cy="23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924050"/>
            <a:ext cx="4762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-1467544"/>
            <a:ext cx="9601066" cy="1094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58924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Мужские образы в сказках всегда наделены прежде всего внешней красотой, наблюдательностью, смекалкой, храбростью, добротой и отзывчивостью.</a:t>
            </a:r>
          </a:p>
        </p:txBody>
      </p:sp>
    </p:spTree>
    <p:extLst>
      <p:ext uri="{BB962C8B-B14F-4D97-AF65-F5344CB8AC3E}">
        <p14:creationId xmlns:p14="http://schemas.microsoft.com/office/powerpoint/2010/main" val="42770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Женские образы в сказках наделены невероятной красотой, про них говорят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ни в сказке сказать, ни пером описать»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Они мудры и трудолюбивы, заботливы и добры. Поэтому к ним на выручку всегда приходят умные, смелые и прекрасные герои.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E:\Работа\клипарты\клипарт сказочные герои\0_8f0c2_51aa373c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099068"/>
            <a:ext cx="2732878" cy="47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Рабочий стол\Сказки\63370469_1283114913_2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683144"/>
            <a:ext cx="2952328" cy="51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9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А вот зло в сказках всегда изображается страшным, безобразным. Оно сначала обладает невероятной силой. Но смелость и ум героев помогают победить его в неравной борьбе. 	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Отрицательные герои сказок: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Кощей Бессмертный, Баба Яга, Змей Горыныч – чаще всего именно эти герои являются воплощением зла.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Admin\Рабочий стол\Сказки\0006-007-Kljuchevye-obrazy-v-russkikh-narodnykh-skazkakh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067944" cy="38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Documents and Settings\Admin\Рабочий стол\Сказки\fd6dc6cb359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4167" y="2003727"/>
            <a:ext cx="3477171" cy="484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Documents and Settings\Admin\Рабочий стол\Сказки\kos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125410"/>
            <a:ext cx="3312368" cy="476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6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77" y="-29928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Работа\клипарты\medium_Strel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16" y="25314"/>
            <a:ext cx="3896573" cy="593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48965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Слушая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сказки,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сразу же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понимаем,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такое хорошо, а что такое плохо.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стремимся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подражать добрым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героям в реальной жизни.  Вспомните, какие добрые поступки вы совершили за последнюю неделю, за сегодняшний день? 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Мы, конечно, не сказочные герои, но добрые поступки можем и должны совершать каждый день!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5" y="1268760"/>
            <a:ext cx="2645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Кашу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кушай,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сказку слушай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9174" y="3856537"/>
            <a:ext cx="2932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ус наматывай!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83613" y="2568972"/>
            <a:ext cx="2285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Умом-разумом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смекай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7677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AEAAAABCAYAAAAfFcSJAAAADUlEQVR42mP8oDBBEQAFawHD9Hioa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7974" y="158857"/>
            <a:ext cx="476808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 пороге волшебный праздник- Новый год! </a:t>
            </a:r>
            <a:r>
              <a:rPr lang="ru-RU" sz="2800" b="1" dirty="0" smtClean="0">
                <a:solidFill>
                  <a:srgbClr val="FF0000"/>
                </a:solidFill>
              </a:rPr>
              <a:t>Предлагаю всем  совершить хороший поступок именно сейчас: сделать новогоднюю открытку с добрыми пожеланиями и подарить тому, кто сейчас грустит, кому одиноко, тому, кто вас очень любит. </a:t>
            </a:r>
            <a:r>
              <a:rPr lang="ru-RU" sz="2800" b="1" dirty="0" smtClean="0">
                <a:solidFill>
                  <a:srgbClr val="002060"/>
                </a:solidFill>
              </a:rPr>
              <a:t>Порадуйте своих близких или друзей. А свою фотографию с открыткой нужно прислать сегодня в эту группу до 14.00 часов. Удачи вам!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Санта, Дед Мороз, Святитель Никола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81642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1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500</Words>
  <Application>Microsoft Office PowerPoint</Application>
  <PresentationFormat>Экран (4:3)</PresentationFormat>
  <Paragraphs>38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«Добро и зло в русских народных сказках»</dc:title>
  <dc:creator>Admin</dc:creator>
  <cp:lastModifiedBy>27</cp:lastModifiedBy>
  <cp:revision>37</cp:revision>
  <dcterms:created xsi:type="dcterms:W3CDTF">2013-01-26T11:45:47Z</dcterms:created>
  <dcterms:modified xsi:type="dcterms:W3CDTF">2020-12-29T11:24:10Z</dcterms:modified>
</cp:coreProperties>
</file>