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3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6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9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3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4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9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1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5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8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395DC-3761-48BB-9FFF-F71EFDCAF8B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29C1-43B3-4646-B667-642E78704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8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37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Прадедушка Седова Арсения, ученика 2А класса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96" y="939323"/>
            <a:ext cx="3071532" cy="435133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988628" y="673769"/>
            <a:ext cx="5203372" cy="550319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Седов Александр Родионович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1914 года рождения. В 1941 году он был призван на фронт в Северном Казахстане, откуда родом моя семья. Прошел всю войну, непрерывно находился в действующей армии с августа 1941 года до окончания Великой Отечественной войны. Прошел тяжелый боевой путь разведчиком на Карельском, Ленинградском, Волховском,1-м Украинском фронтах.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Прадедушка  награжден медалями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 Отвагу», «За оборону Ленинграда»,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 освобождение Праги», «За Победу над Германией в Великой Отечественной войне».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4" y="771945"/>
            <a:ext cx="321027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0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"/>
            <a:ext cx="10515600" cy="12001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Прадедушка </a:t>
            </a:r>
            <a:r>
              <a:rPr lang="ru-RU" sz="3600" b="1" dirty="0" err="1"/>
              <a:t>Подойнициной</a:t>
            </a:r>
            <a:r>
              <a:rPr lang="ru-RU" sz="3600" b="1" dirty="0"/>
              <a:t> Владиславы, ученицы 6Б класса, и </a:t>
            </a:r>
            <a:r>
              <a:rPr lang="ru-RU" sz="3600" b="1" dirty="0" err="1"/>
              <a:t>Подойницина</a:t>
            </a:r>
            <a:r>
              <a:rPr lang="ru-RU" sz="3600" b="1" dirty="0"/>
              <a:t> Елисея, ученика 1Г класса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3712" y="119697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прадедушка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Фёдорович Серяков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/>
                <a:ea typeface="Calibri"/>
                <a:cs typeface="Arial"/>
              </a:rPr>
              <a:t>03 ноября 1926 года. В ряды Красной Армии был призван в 1943, с этого времени до окончании войны был участников ВОВ. </a:t>
            </a:r>
            <a:r>
              <a:rPr lang="ru-RU" dirty="0">
                <a:latin typeface="Times New Roman"/>
                <a:ea typeface="Calibri"/>
              </a:rPr>
              <a:t>Место службы: 934 стрелковый полк 256 стрелковая дивизия 2-ой Прибалтийский фронт</a:t>
            </a:r>
            <a:r>
              <a:rPr lang="ru-RU" sz="2400" dirty="0">
                <a:latin typeface="Arial"/>
                <a:ea typeface="Calibri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Arial"/>
              </a:rPr>
              <a:t>Награды</a:t>
            </a:r>
            <a:r>
              <a:rPr lang="ru-RU" dirty="0">
                <a:latin typeface="Times New Roman"/>
                <a:ea typeface="Calibri"/>
                <a:cs typeface="Arial"/>
              </a:rPr>
              <a:t>: медаль «За отвагу»; Орден ОВ </a:t>
            </a:r>
            <a:r>
              <a:rPr lang="en-US" dirty="0">
                <a:latin typeface="Times New Roman"/>
                <a:ea typeface="Calibri"/>
                <a:cs typeface="Arial"/>
              </a:rPr>
              <a:t>III </a:t>
            </a:r>
            <a:r>
              <a:rPr lang="ru-RU" dirty="0">
                <a:latin typeface="Times New Roman"/>
                <a:ea typeface="Calibri"/>
                <a:cs typeface="Arial"/>
              </a:rPr>
              <a:t> степени; медаль «За победу над Германией»</a:t>
            </a:r>
            <a:endParaRPr lang="ru-RU" sz="1800" dirty="0">
              <a:ea typeface="Calibri"/>
              <a:cs typeface="Arial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3"/>
          <a:stretch/>
        </p:blipFill>
        <p:spPr bwMode="auto">
          <a:xfrm>
            <a:off x="4207850" y="1298872"/>
            <a:ext cx="2414225" cy="347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484312"/>
            <a:ext cx="278606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10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37" y="0"/>
            <a:ext cx="10515600" cy="11858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Прадедушка </a:t>
            </a:r>
            <a:r>
              <a:rPr lang="ru-RU" sz="3600" b="1" dirty="0" err="1"/>
              <a:t>Предзиглей</a:t>
            </a:r>
            <a:r>
              <a:rPr lang="ru-RU" sz="3600" b="1" dirty="0"/>
              <a:t> Анастасии, ученицы 9А класса, и </a:t>
            </a:r>
            <a:r>
              <a:rPr lang="ru-RU" sz="3600" b="1" dirty="0" err="1"/>
              <a:t>Презиглей</a:t>
            </a:r>
            <a:r>
              <a:rPr lang="ru-RU" sz="3600" b="1" dirty="0"/>
              <a:t> Максима, ученика 6А класса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76" y="1325562"/>
            <a:ext cx="3113624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43762" y="1225548"/>
            <a:ext cx="4948237" cy="51323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/>
              <a:t>Предзиглей</a:t>
            </a:r>
            <a:r>
              <a:rPr lang="ru-RU" b="1" dirty="0"/>
              <a:t> Спиридон Иванович</a:t>
            </a:r>
          </a:p>
          <a:p>
            <a:pPr marL="0" indent="0" algn="ctr">
              <a:buNone/>
            </a:pPr>
            <a:r>
              <a:rPr lang="ru-RU" b="1" dirty="0"/>
              <a:t>(1925-1992)</a:t>
            </a:r>
          </a:p>
          <a:p>
            <a:pPr marL="0" indent="0">
              <a:buNone/>
            </a:pPr>
            <a:r>
              <a:rPr lang="ru-RU" dirty="0"/>
              <a:t>Рядовой, 83-я горнострелковая дивизия, получил тяжёлое ранение 30.04.1943 в Крымском районе, недалеко от станицы  </a:t>
            </a:r>
            <a:r>
              <a:rPr lang="ru-RU" dirty="0" err="1"/>
              <a:t>Неберджаевская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Награжден Орденом Красной Звезды, Орденом  Отечественной войны I степени, медалью «За отвагу» и другими медалями.</a:t>
            </a:r>
          </a:p>
        </p:txBody>
      </p:sp>
    </p:spTree>
    <p:extLst>
      <p:ext uri="{BB962C8B-B14F-4D97-AF65-F5344CB8AC3E}">
        <p14:creationId xmlns:p14="http://schemas.microsoft.com/office/powerpoint/2010/main" val="372291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498" y="0"/>
            <a:ext cx="11934496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 Ковалевич Анастасии, ученицы 4А класса, и Ковалевич Александра, ученика 8А класса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12" y="1325563"/>
            <a:ext cx="3223782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98594" y="1181100"/>
            <a:ext cx="4469567" cy="50935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с отличием закончила педагогический техникум, а когда началась война, оказалась в оккупации в городе Харькове. Она видела зверства фашистов, чуть не погибла в облаве, чудом спаслась в бомбежку.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Советская Армия освободила город, пошла на работу в эвакуационный госпиталь. Этот госпиталь всегда следовал за наступающими войсками и оказывал первую помощь раненным, поступившим с поля боя.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 трудно не было, раненные в минуты отдыха просили написать письма домой, рассказать о чем пишут в газетах, спеть. Очень нравилась раненным песня 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иедсестре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Анюте , которая рискуя жизнью спасла солдата.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встретила в Чехословакии.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награждена многими орденами и медалями участника ВОВ: Орденом Великой Отечественной войны, медалью «За Победу над Германией»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F38B23-8C9B-4FA2-8360-855A2AD1BF14}"/>
              </a:ext>
            </a:extLst>
          </p:cNvPr>
          <p:cNvSpPr/>
          <p:nvPr/>
        </p:nvSpPr>
        <p:spPr>
          <a:xfrm>
            <a:off x="966951" y="1128832"/>
            <a:ext cx="3447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ВОВ</a:t>
            </a: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Бурмасова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на Украине в 1921 году в большой семье. </a:t>
            </a:r>
          </a:p>
        </p:txBody>
      </p:sp>
    </p:spTree>
    <p:extLst>
      <p:ext uri="{BB962C8B-B14F-4D97-AF65-F5344CB8AC3E}">
        <p14:creationId xmlns:p14="http://schemas.microsoft.com/office/powerpoint/2010/main" val="2834625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395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Прадедушка Седова Арсения, ученика 2А класса</vt:lpstr>
      <vt:lpstr>Прадедушка Подойнициной Владиславы, ученицы 6Б класса, и Подойницина Елисея, ученика 1Г класса</vt:lpstr>
      <vt:lpstr>Прадедушка Предзиглей Анастасии, ученицы 9А класса, и Презиглей Максима, ученика 6А класса</vt:lpstr>
      <vt:lpstr>Прабабушка Ковалевич Анастасии, ученицы 4А класса, и Ковалевич Александра, ученика 8А класса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Прадедушка Седова Арсения, ученика 2А класса</dc:title>
  <dc:creator>11</dc:creator>
  <cp:lastModifiedBy>11</cp:lastModifiedBy>
  <cp:revision>9</cp:revision>
  <dcterms:created xsi:type="dcterms:W3CDTF">2020-01-27T06:26:06Z</dcterms:created>
  <dcterms:modified xsi:type="dcterms:W3CDTF">2020-01-29T13:54:31Z</dcterms:modified>
</cp:coreProperties>
</file>