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70" r:id="rId7"/>
    <p:sldId id="259" r:id="rId8"/>
    <p:sldId id="260" r:id="rId9"/>
    <p:sldId id="261" r:id="rId10"/>
    <p:sldId id="266" r:id="rId11"/>
    <p:sldId id="267" r:id="rId12"/>
    <p:sldId id="264" r:id="rId13"/>
    <p:sldId id="265" r:id="rId14"/>
    <p:sldId id="269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7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ln w="9525">
            <a:headEnd/>
            <a:tailEnd/>
          </a:ln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533400"/>
            <a:ext cx="19050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5626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41148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71600" y="4114800"/>
            <a:ext cx="762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429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0" name="Picture 10" descr="C:\WINNT\Profiles\rebeccal\Personal\pics\strtegic1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620000" cy="411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slow">
    <p:wipe dir="r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w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95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2051720" y="0"/>
            <a:ext cx="5561013" cy="403244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Духовно-нравственное и патриотическое воспитание </a:t>
            </a:r>
            <a:r>
              <a:rPr lang="ru-RU" dirty="0" smtClean="0">
                <a:solidFill>
                  <a:schemeClr val="tx1"/>
                </a:solidFill>
              </a:rPr>
              <a:t>школьников </a:t>
            </a:r>
            <a:r>
              <a:rPr lang="ru-RU" sz="2400" dirty="0" smtClean="0">
                <a:solidFill>
                  <a:schemeClr val="tx1"/>
                </a:solidFill>
              </a:rPr>
              <a:t>(в рамках осуществления инновационного проекта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928794" y="4032448"/>
            <a:ext cx="6143668" cy="24704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 «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Эффективное </a:t>
            </a:r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использование ресурсов школы и общественных организаций по духовно-нравственному и патриотическому воспитанию подростков </a:t>
            </a:r>
          </a:p>
          <a:p>
            <a:r>
              <a:rPr lang="ru-RU" sz="2400" b="1" dirty="0">
                <a:solidFill>
                  <a:schemeClr val="bg1">
                    <a:lumMod val="10000"/>
                  </a:schemeClr>
                </a:solidFill>
              </a:rPr>
              <a:t>«Мы - будущее </a:t>
            </a: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</a:rPr>
              <a:t>России»)</a:t>
            </a:r>
            <a:endParaRPr lang="ru-RU" sz="2400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№ </a:t>
            </a:r>
            <a:r>
              <a:rPr lang="ru-RU" sz="4000" b="1" dirty="0" smtClean="0">
                <a:solidFill>
                  <a:schemeClr val="bg1">
                    <a:lumMod val="10000"/>
                  </a:schemeClr>
                </a:solidFill>
              </a:rPr>
              <a:t>43 ст.Северская</a:t>
            </a:r>
          </a:p>
        </p:txBody>
      </p:sp>
    </p:spTree>
  </p:cSld>
  <p:clrMapOvr>
    <a:masterClrMapping/>
  </p:clrMapOvr>
  <p:transition spd="slow" advTm="5953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43800" cy="1143000"/>
          </a:xfrm>
        </p:spPr>
        <p:txBody>
          <a:bodyPr/>
          <a:lstStyle/>
          <a:p>
            <a:r>
              <a:rPr lang="ru-RU" dirty="0" smtClean="0"/>
              <a:t>«Военная летопись»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750099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625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543800" cy="1143000"/>
          </a:xfrm>
        </p:spPr>
        <p:txBody>
          <a:bodyPr/>
          <a:lstStyle/>
          <a:p>
            <a:r>
              <a:rPr lang="ru-RU" dirty="0" smtClean="0"/>
              <a:t>Уборка памятников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643042" y="1428736"/>
            <a:ext cx="69294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313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43800" cy="785818"/>
          </a:xfrm>
        </p:spPr>
        <p:txBody>
          <a:bodyPr>
            <a:normAutofit/>
          </a:bodyPr>
          <a:lstStyle/>
          <a:p>
            <a:r>
              <a:rPr lang="ru-RU" dirty="0" smtClean="0"/>
              <a:t>Посещение храмов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000108"/>
            <a:ext cx="6286544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407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Проведение фестиваля </a:t>
            </a:r>
            <a:br>
              <a:rPr lang="ru-RU" dirty="0" smtClean="0"/>
            </a:br>
            <a:r>
              <a:rPr lang="ru-RU" dirty="0" smtClean="0"/>
              <a:t>«Культура народов Кубани»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9111"/>
          <a:stretch>
            <a:fillRect/>
          </a:stretch>
        </p:blipFill>
        <p:spPr bwMode="auto">
          <a:xfrm>
            <a:off x="1428728" y="1500174"/>
            <a:ext cx="735811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047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543800" cy="1143000"/>
          </a:xfrm>
        </p:spPr>
        <p:txBody>
          <a:bodyPr/>
          <a:lstStyle/>
          <a:p>
            <a:r>
              <a:rPr lang="ru-RU" dirty="0" smtClean="0"/>
              <a:t>Встречи с </a:t>
            </a:r>
            <a:br>
              <a:rPr lang="ru-RU" dirty="0" smtClean="0"/>
            </a:br>
            <a:r>
              <a:rPr lang="ru-RU" dirty="0" smtClean="0"/>
              <a:t>интересными людьми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571604" y="1571612"/>
            <a:ext cx="707236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984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543800" cy="1143000"/>
          </a:xfrm>
        </p:spPr>
        <p:txBody>
          <a:bodyPr/>
          <a:lstStyle/>
          <a:p>
            <a:r>
              <a:rPr lang="ru-RU" dirty="0" smtClean="0"/>
              <a:t>Пополнение рядов</a:t>
            </a:r>
            <a:br>
              <a:rPr lang="ru-RU" dirty="0" smtClean="0"/>
            </a:br>
            <a:r>
              <a:rPr lang="ru-RU" dirty="0" smtClean="0"/>
              <a:t> ДО «Юные </a:t>
            </a:r>
            <a:r>
              <a:rPr lang="ru-RU" dirty="0" err="1" smtClean="0"/>
              <a:t>жуковцы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7579"/>
          <a:stretch>
            <a:fillRect/>
          </a:stretch>
        </p:blipFill>
        <p:spPr bwMode="auto">
          <a:xfrm>
            <a:off x="714348" y="2000240"/>
            <a:ext cx="828680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328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85728"/>
            <a:ext cx="7543800" cy="1143000"/>
          </a:xfrm>
        </p:spPr>
        <p:txBody>
          <a:bodyPr/>
          <a:lstStyle/>
          <a:p>
            <a:r>
              <a:rPr lang="ru-RU" dirty="0" smtClean="0"/>
              <a:t>Пополнение рядов </a:t>
            </a:r>
            <a:br>
              <a:rPr lang="ru-RU" dirty="0" smtClean="0"/>
            </a:br>
            <a:r>
              <a:rPr lang="ru-RU" dirty="0" smtClean="0"/>
              <a:t>ДО «Пионеры Кубани»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81200"/>
            <a:ext cx="7715303" cy="459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219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543800" cy="1143000"/>
          </a:xfrm>
        </p:spPr>
        <p:txBody>
          <a:bodyPr/>
          <a:lstStyle/>
          <a:p>
            <a:r>
              <a:rPr lang="ru-RU" dirty="0" smtClean="0"/>
              <a:t>Классный час </a:t>
            </a:r>
            <a:br>
              <a:rPr lang="ru-RU" dirty="0" smtClean="0"/>
            </a:br>
            <a:r>
              <a:rPr lang="ru-RU" dirty="0" smtClean="0"/>
              <a:t>«Семья и Отечество»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 t="11307"/>
          <a:stretch>
            <a:fillRect/>
          </a:stretch>
        </p:blipFill>
        <p:spPr bwMode="auto">
          <a:xfrm>
            <a:off x="1357291" y="1714488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656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543800" cy="1143000"/>
          </a:xfrm>
        </p:spPr>
        <p:txBody>
          <a:bodyPr/>
          <a:lstStyle/>
          <a:p>
            <a:r>
              <a:rPr lang="ru-RU" dirty="0" smtClean="0"/>
              <a:t>Активное участие в </a:t>
            </a:r>
            <a:br>
              <a:rPr lang="ru-RU" dirty="0" smtClean="0"/>
            </a:br>
            <a:r>
              <a:rPr lang="ru-RU" dirty="0" smtClean="0"/>
              <a:t>районных мероприятиях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 r="14815"/>
          <a:stretch>
            <a:fillRect/>
          </a:stretch>
        </p:blipFill>
        <p:spPr bwMode="auto">
          <a:xfrm>
            <a:off x="1357290" y="1714488"/>
            <a:ext cx="750099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3094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14356"/>
            <a:ext cx="7848872" cy="40719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«Не спрашивай, что твоя родина может сделать для тебя, - спроси, что ты можешь сделать для своей родины.»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i="1" dirty="0" smtClean="0">
                <a:solidFill>
                  <a:schemeClr val="tx1"/>
                </a:solidFill>
                <a:latin typeface="Monotype Corsiva" pitchFamily="66" charset="0"/>
              </a:rPr>
              <a:t>- Джон Кеннеди -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 advTm="8484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0"/>
            <a:ext cx="6929486" cy="1143000"/>
          </a:xfrm>
        </p:spPr>
        <p:txBody>
          <a:bodyPr/>
          <a:lstStyle/>
          <a:p>
            <a:r>
              <a:rPr lang="ru-RU" dirty="0" smtClean="0"/>
              <a:t>Почётный караул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14422"/>
            <a:ext cx="728667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032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6786610" cy="857232"/>
          </a:xfrm>
        </p:spPr>
        <p:txBody>
          <a:bodyPr/>
          <a:lstStyle/>
          <a:p>
            <a:r>
              <a:rPr lang="ru-RU" dirty="0" smtClean="0"/>
              <a:t>Экскурсии в музей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572" y="1000108"/>
            <a:ext cx="757242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7515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14290"/>
            <a:ext cx="7543800" cy="11430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214414" y="285728"/>
            <a:ext cx="7643866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718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43800" cy="1143000"/>
          </a:xfrm>
        </p:spPr>
        <p:txBody>
          <a:bodyPr/>
          <a:lstStyle/>
          <a:p>
            <a:r>
              <a:rPr lang="ru-RU" dirty="0" smtClean="0"/>
              <a:t>Экскурсии по местам </a:t>
            </a:r>
            <a:br>
              <a:rPr lang="ru-RU" dirty="0" smtClean="0"/>
            </a:br>
            <a:r>
              <a:rPr lang="ru-RU" dirty="0" smtClean="0"/>
              <a:t>боевой славы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1357290" y="1500174"/>
            <a:ext cx="74295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9953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14290"/>
            <a:ext cx="7272366" cy="14287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Экскурсии по местам </a:t>
            </a:r>
            <a:br>
              <a:rPr lang="ru-RU" dirty="0" smtClean="0"/>
            </a:br>
            <a:r>
              <a:rPr lang="ru-RU" dirty="0" smtClean="0"/>
              <a:t>боевой славы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64386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391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37512" cy="1296144"/>
          </a:xfrm>
        </p:spPr>
        <p:txBody>
          <a:bodyPr>
            <a:normAutofit/>
          </a:bodyPr>
          <a:lstStyle/>
          <a:p>
            <a:r>
              <a:rPr lang="ru-RU" dirty="0" smtClean="0"/>
              <a:t>Акция «Памятники Кубани»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742955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906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5728"/>
            <a:ext cx="7543800" cy="1643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Выступление на районном празднике </a:t>
            </a:r>
            <a:br>
              <a:rPr lang="ru-RU" dirty="0" smtClean="0"/>
            </a:br>
            <a:r>
              <a:rPr lang="ru-RU" dirty="0" smtClean="0"/>
              <a:t>72-й годовщины Победы в В.О.в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30000"/>
          </a:blip>
          <a:srcRect t="11268" b="25352"/>
          <a:stretch>
            <a:fillRect/>
          </a:stretch>
        </p:blipFill>
        <p:spPr bwMode="auto">
          <a:xfrm>
            <a:off x="571472" y="2143116"/>
            <a:ext cx="842968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6438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9">
  <a:themeElements>
    <a:clrScheme name="Стратегия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003300"/>
      </a:hlink>
      <a:folHlink>
        <a:srgbClr val="339933"/>
      </a:folHlink>
    </a:clrScheme>
    <a:fontScheme name="Стратегия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Стратегия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0033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тратегия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000066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FFFFCC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тратегия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Тема9</Template>
  <TotalTime>152</TotalTime>
  <Words>72</Words>
  <Application>Microsoft Office PowerPoint</Application>
  <PresentationFormat>Экран (4:3)</PresentationFormat>
  <Paragraphs>20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Monotype Corsiva</vt:lpstr>
      <vt:lpstr>Times New Roman</vt:lpstr>
      <vt:lpstr>Wingdings</vt:lpstr>
      <vt:lpstr>Тема9</vt:lpstr>
      <vt:lpstr>Духовно-нравственное и патриотическое воспитание школьников (в рамках осуществления инновационного проекта </vt:lpstr>
      <vt:lpstr> «Не спрашивай, что твоя родина может сделать для тебя, - спроси, что ты можешь сделать для своей родины.» - Джон Кеннеди - </vt:lpstr>
      <vt:lpstr>Почётный караул</vt:lpstr>
      <vt:lpstr>Экскурсии в музей</vt:lpstr>
      <vt:lpstr>Презентация PowerPoint</vt:lpstr>
      <vt:lpstr>Экскурсии по местам  боевой славы</vt:lpstr>
      <vt:lpstr>Экскурсии по местам  боевой славы</vt:lpstr>
      <vt:lpstr>Акция «Памятники Кубани»</vt:lpstr>
      <vt:lpstr> Выступление на районном празднике  72-й годовщины Победы в В.О.в </vt:lpstr>
      <vt:lpstr>«Военная летопись»</vt:lpstr>
      <vt:lpstr>Уборка памятников</vt:lpstr>
      <vt:lpstr>Посещение храмов</vt:lpstr>
      <vt:lpstr>Проведение фестиваля  «Культура народов Кубани»</vt:lpstr>
      <vt:lpstr>Встречи с  интересными людьми</vt:lpstr>
      <vt:lpstr>Пополнение рядов  ДО «Юные жуковцы»</vt:lpstr>
      <vt:lpstr>Пополнение рядов  ДО «Пионеры Кубани»</vt:lpstr>
      <vt:lpstr>Классный час  «Семья и Отечество»</vt:lpstr>
      <vt:lpstr>Активное участие в  районных мероприятиях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Дашуня</dc:creator>
  <cp:lastModifiedBy>Админ</cp:lastModifiedBy>
  <cp:revision>28</cp:revision>
  <dcterms:created xsi:type="dcterms:W3CDTF">2013-04-18T17:16:26Z</dcterms:created>
  <dcterms:modified xsi:type="dcterms:W3CDTF">2018-02-20T19:08:12Z</dcterms:modified>
</cp:coreProperties>
</file>