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0C8EC-6AEC-4A74-8E5C-0F1119E51AD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266EF-D069-4D8A-A4E9-C4592BE14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0C8EC-6AEC-4A74-8E5C-0F1119E51AD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266EF-D069-4D8A-A4E9-C4592BE14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0C8EC-6AEC-4A74-8E5C-0F1119E51AD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266EF-D069-4D8A-A4E9-C4592BE14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0C8EC-6AEC-4A74-8E5C-0F1119E51AD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266EF-D069-4D8A-A4E9-C4592BE14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0C8EC-6AEC-4A74-8E5C-0F1119E51AD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266EF-D069-4D8A-A4E9-C4592BE14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0C8EC-6AEC-4A74-8E5C-0F1119E51AD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266EF-D069-4D8A-A4E9-C4592BE14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0C8EC-6AEC-4A74-8E5C-0F1119E51AD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266EF-D069-4D8A-A4E9-C4592BE14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0C8EC-6AEC-4A74-8E5C-0F1119E51AD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266EF-D069-4D8A-A4E9-C4592BE14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0C8EC-6AEC-4A74-8E5C-0F1119E51AD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266EF-D069-4D8A-A4E9-C4592BE14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0C8EC-6AEC-4A74-8E5C-0F1119E51AD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266EF-D069-4D8A-A4E9-C4592BE14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0C8EC-6AEC-4A74-8E5C-0F1119E51AD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266EF-D069-4D8A-A4E9-C4592BE14C3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80C8EC-6AEC-4A74-8E5C-0F1119E51AD8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B266EF-D069-4D8A-A4E9-C4592BE14C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Царство Грибов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окружающему миру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классе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читель МБОУ СОШ № 43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Грачева Ирина Германовна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5753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</TotalTime>
  <Words>17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Царство Грибов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Грибов</dc:title>
  <dc:creator>Дмитрий Каленюк</dc:creator>
  <cp:lastModifiedBy>User</cp:lastModifiedBy>
  <cp:revision>2</cp:revision>
  <dcterms:created xsi:type="dcterms:W3CDTF">2012-06-11T08:27:13Z</dcterms:created>
  <dcterms:modified xsi:type="dcterms:W3CDTF">2015-02-25T14:56:42Z</dcterms:modified>
</cp:coreProperties>
</file>